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Δεύτερο επίπεδο διάρθρωσης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Τρίτο επίπεδο διάρθρωσης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Τέταρτο επίπεδο διάρθρωσης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Πέμπτο επίπεδο διάρθρωσης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Έκτο επίπεδο διάρθρωσης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Έβδομο επίπεδο διάρθρωσης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1320" y="3619800"/>
            <a:ext cx="10049040" cy="3954960"/>
          </a:xfrm>
          <a:prstGeom prst="rect">
            <a:avLst/>
          </a:prstGeom>
          <a:solidFill>
            <a:srgbClr val="fff9ae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" name="CustomShape 2"/>
          <p:cNvSpPr/>
          <p:nvPr/>
        </p:nvSpPr>
        <p:spPr>
          <a:xfrm>
            <a:off x="3455640" y="4608000"/>
            <a:ext cx="6045840" cy="21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3"/>
          <p:cNvSpPr/>
          <p:nvPr/>
        </p:nvSpPr>
        <p:spPr>
          <a:xfrm>
            <a:off x="1655640" y="4248000"/>
            <a:ext cx="8326440" cy="317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Dr. Λίλιαν Τσιαβού, ACC/ICF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Coaching με Cinema Coaching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Trainings &amp; Συνεδρίες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238680" y="395280"/>
            <a:ext cx="3648960" cy="262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360" y="1872000"/>
            <a:ext cx="10078200" cy="5683680"/>
          </a:xfrm>
          <a:prstGeom prst="rect">
            <a:avLst/>
          </a:prstGeom>
          <a:solidFill>
            <a:srgbClr val="fff9ae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2"/>
          <p:cNvSpPr/>
          <p:nvPr/>
        </p:nvSpPr>
        <p:spPr>
          <a:xfrm>
            <a:off x="215640" y="216000"/>
            <a:ext cx="9974160" cy="65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Case Study:</a:t>
            </a:r>
            <a:endParaRPr b="0" lang="en-GB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Group Coaching για Team Vision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287640" y="4464000"/>
            <a:ext cx="10198440" cy="297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4"/>
          <p:cNvSpPr/>
          <p:nvPr/>
        </p:nvSpPr>
        <p:spPr>
          <a:xfrm>
            <a:off x="2519640" y="2329920"/>
            <a:ext cx="6330600" cy="3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5"/>
          <p:cNvSpPr/>
          <p:nvPr/>
        </p:nvSpPr>
        <p:spPr>
          <a:xfrm>
            <a:off x="503640" y="2329920"/>
            <a:ext cx="9426600" cy="497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6"/>
          <p:cNvSpPr/>
          <p:nvPr/>
        </p:nvSpPr>
        <p:spPr>
          <a:xfrm>
            <a:off x="1223640" y="2952000"/>
            <a:ext cx="7198200" cy="46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7"/>
          <p:cNvSpPr/>
          <p:nvPr/>
        </p:nvSpPr>
        <p:spPr>
          <a:xfrm>
            <a:off x="2951640" y="2160000"/>
            <a:ext cx="176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8"/>
          <p:cNvSpPr/>
          <p:nvPr/>
        </p:nvSpPr>
        <p:spPr>
          <a:xfrm>
            <a:off x="1727640" y="2376000"/>
            <a:ext cx="176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9"/>
          <p:cNvSpPr/>
          <p:nvPr/>
        </p:nvSpPr>
        <p:spPr>
          <a:xfrm>
            <a:off x="791640" y="1800000"/>
            <a:ext cx="8564400" cy="148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Εισαγωγή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Training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Η σημασία προσωπικών και επαγγελματικών οραμάτων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Προβολή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 αποσπάσματος από 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GB" sz="2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Pursuit of Happyness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 (Muccino 2006)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Group Coaching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 με το εργαλείο Cinema Coaching και το 4D‘s Model [Discover-Dream-Design-Deliver]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6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Αποτελέσματα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: Κινητοποίηση, οραματισμός, νοηματοδότηση, στοχοθεσία, αποτελεσματικότητα, προοπτική μ.ά. 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2600" spc="-1" strike="noStrike">
              <a:latin typeface="Arial"/>
            </a:endParaRPr>
          </a:p>
        </p:txBody>
      </p:sp>
      <p:sp>
        <p:nvSpPr>
          <p:cNvPr id="120" name="CustomShape 10"/>
          <p:cNvSpPr/>
          <p:nvPr/>
        </p:nvSpPr>
        <p:spPr>
          <a:xfrm>
            <a:off x="4829400" y="3693600"/>
            <a:ext cx="55656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000" spc="-1" strike="noStrike">
                <a:solidFill>
                  <a:srgbClr val="000000"/>
                </a:solidFill>
                <a:latin typeface="Arial"/>
                <a:ea typeface="DejaVu Sans"/>
              </a:rPr>
              <a:t>110,21</a:t>
            </a:r>
            <a:endParaRPr b="0" lang="en-GB" sz="10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56880" y="257040"/>
            <a:ext cx="1541880" cy="111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-187200" y="3619800"/>
            <a:ext cx="10265040" cy="3954960"/>
          </a:xfrm>
          <a:prstGeom prst="rect">
            <a:avLst/>
          </a:prstGeom>
          <a:solidFill>
            <a:srgbClr val="fff9ae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2"/>
          <p:cNvSpPr/>
          <p:nvPr/>
        </p:nvSpPr>
        <p:spPr>
          <a:xfrm>
            <a:off x="3455640" y="4608000"/>
            <a:ext cx="6045840" cy="21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3"/>
          <p:cNvSpPr/>
          <p:nvPr/>
        </p:nvSpPr>
        <p:spPr>
          <a:xfrm>
            <a:off x="1655640" y="3888000"/>
            <a:ext cx="8326440" cy="353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Δρ. Λίλιαν Τσιαβού, ACC/ICF</a:t>
            </a:r>
            <a:endParaRPr b="0" lang="en-GB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Coaching με Cinema Coaching</a:t>
            </a:r>
            <a:endParaRPr b="0" lang="en-GB" sz="32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Trainings &amp; Συνεδρίες</a:t>
            </a:r>
            <a:endParaRPr b="0" lang="en-GB" sz="32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endParaRPr b="0" lang="en-GB" sz="32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i="1" lang="en-GB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"/>
              </a:rPr>
              <a:t>cinema-coaching.com </a:t>
            </a:r>
            <a:endParaRPr b="0" lang="en-GB" sz="28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i="1" lang="en-GB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WenQuanYi Zen Hei"/>
              </a:rPr>
              <a:t>coachyourvision.com</a:t>
            </a:r>
            <a:endParaRPr b="0" lang="en-GB" sz="2800" spc="-1" strike="noStrike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WenQuanYi Zen Hei"/>
              </a:rPr>
              <a:t>+306972766096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246960" y="216000"/>
            <a:ext cx="3928680" cy="2829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360" y="1875600"/>
            <a:ext cx="10078200" cy="5683680"/>
          </a:xfrm>
          <a:prstGeom prst="rect">
            <a:avLst/>
          </a:prstGeom>
          <a:solidFill>
            <a:srgbClr val="fff9ae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215640" y="216000"/>
            <a:ext cx="9974160" cy="65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Ενδεικτικές εταιρικές ανάγκες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287640" y="4464000"/>
            <a:ext cx="10198440" cy="297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"/>
          <p:cNvSpPr/>
          <p:nvPr/>
        </p:nvSpPr>
        <p:spPr>
          <a:xfrm>
            <a:off x="2519640" y="2329920"/>
            <a:ext cx="6330600" cy="3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5"/>
          <p:cNvSpPr/>
          <p:nvPr/>
        </p:nvSpPr>
        <p:spPr>
          <a:xfrm>
            <a:off x="503640" y="2329920"/>
            <a:ext cx="9426600" cy="497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6"/>
          <p:cNvSpPr/>
          <p:nvPr/>
        </p:nvSpPr>
        <p:spPr>
          <a:xfrm>
            <a:off x="1223640" y="2952000"/>
            <a:ext cx="7198200" cy="46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7"/>
          <p:cNvSpPr/>
          <p:nvPr/>
        </p:nvSpPr>
        <p:spPr>
          <a:xfrm>
            <a:off x="2951640" y="2160000"/>
            <a:ext cx="176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8"/>
          <p:cNvSpPr/>
          <p:nvPr/>
        </p:nvSpPr>
        <p:spPr>
          <a:xfrm>
            <a:off x="1727640" y="2376000"/>
            <a:ext cx="176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9"/>
          <p:cNvSpPr/>
          <p:nvPr/>
        </p:nvSpPr>
        <p:spPr>
          <a:xfrm>
            <a:off x="791640" y="2232000"/>
            <a:ext cx="8564400" cy="105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Team Building</a:t>
            </a:r>
            <a:endParaRPr b="0" lang="en-GB" sz="26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Κινητοποίηση</a:t>
            </a:r>
            <a:endParaRPr b="0" lang="en-GB" sz="26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Διαχείριση χρόνου</a:t>
            </a:r>
            <a:endParaRPr b="0" lang="en-GB" sz="26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Ηγεσία</a:t>
            </a:r>
            <a:endParaRPr b="0" lang="en-GB" sz="26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Επαγγελματική ανάπτυξη</a:t>
            </a:r>
            <a:endParaRPr b="0" lang="en-GB" sz="26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Διαφορετικότητα</a:t>
            </a:r>
            <a:endParaRPr b="0" lang="en-GB" sz="26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Διαπολιτισμικότητα</a:t>
            </a:r>
            <a:endParaRPr b="0" lang="en-GB" sz="26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Ανάπτυξη δεξιοτήτων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Όλα αυτά μπορούν να διαχειριστούν με μεθοδολογία </a:t>
            </a:r>
            <a:r>
              <a:rPr b="1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Coaching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 και την αρωγή του εργαλείου </a:t>
            </a:r>
            <a:r>
              <a:rPr b="1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Cinema Coaching</a:t>
            </a:r>
            <a:endParaRPr b="0" lang="en-GB" sz="26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56880" y="256680"/>
            <a:ext cx="1842120" cy="132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2304000"/>
            <a:ext cx="10073520" cy="5250600"/>
          </a:xfrm>
          <a:prstGeom prst="rect">
            <a:avLst/>
          </a:prstGeom>
          <a:solidFill>
            <a:srgbClr val="fff9ae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2"/>
          <p:cNvSpPr/>
          <p:nvPr/>
        </p:nvSpPr>
        <p:spPr>
          <a:xfrm>
            <a:off x="215280" y="216000"/>
            <a:ext cx="9972720" cy="6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Τι είναι το Coaching?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287280" y="4464000"/>
            <a:ext cx="10197000" cy="297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4"/>
          <p:cNvSpPr/>
          <p:nvPr/>
        </p:nvSpPr>
        <p:spPr>
          <a:xfrm>
            <a:off x="2519280" y="2329920"/>
            <a:ext cx="6329520" cy="3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5"/>
          <p:cNvSpPr/>
          <p:nvPr/>
        </p:nvSpPr>
        <p:spPr>
          <a:xfrm>
            <a:off x="503280" y="2660400"/>
            <a:ext cx="9425160" cy="464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Στόχος:</a:t>
            </a:r>
            <a:endParaRPr b="0" lang="en-GB" sz="2800" spc="-1" strike="noStrike">
              <a:latin typeface="Arial"/>
            </a:endParaRPr>
          </a:p>
          <a:p>
            <a:pPr marL="216000" indent="-2106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Προσωπική ανάπτυξη</a:t>
            </a:r>
            <a:endParaRPr b="0" lang="en-GB" sz="2800" spc="-1" strike="noStrike">
              <a:latin typeface="Arial"/>
            </a:endParaRPr>
          </a:p>
          <a:p>
            <a:pPr marL="216000" indent="-2106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Επαγγελματική στοχοθεσία</a:t>
            </a:r>
            <a:endParaRPr b="0" lang="en-GB" sz="2800" spc="-1" strike="noStrike">
              <a:latin typeface="Arial"/>
            </a:endParaRPr>
          </a:p>
          <a:p>
            <a:pPr marL="216000" indent="-2106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Νοηματοδότηση</a:t>
            </a:r>
            <a:endParaRPr b="0" lang="en-GB" sz="2800" spc="-1" strike="noStrike">
              <a:latin typeface="Arial"/>
            </a:endParaRPr>
          </a:p>
          <a:p>
            <a:pPr marL="216000" indent="-2106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Αυτοπραγμάτωση</a:t>
            </a:r>
            <a:endParaRPr b="0" lang="en-GB" sz="2800" spc="-1" strike="noStrike">
              <a:latin typeface="Arial"/>
            </a:endParaRPr>
          </a:p>
          <a:p>
            <a:pPr marL="216000" indent="-2106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Εστίαση στο μέλλον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57" name="CustomShape 6"/>
          <p:cNvSpPr/>
          <p:nvPr/>
        </p:nvSpPr>
        <p:spPr>
          <a:xfrm>
            <a:off x="2088000" y="1224000"/>
            <a:ext cx="7197120" cy="46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Εποικοδομητικός διάλογος μεταξύ συνεργατών</a:t>
            </a:r>
            <a:endParaRPr b="0" lang="en-GB" sz="26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56880" y="257040"/>
            <a:ext cx="1842120" cy="132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360" y="1872000"/>
            <a:ext cx="10146960" cy="5683680"/>
          </a:xfrm>
          <a:prstGeom prst="rect">
            <a:avLst/>
          </a:prstGeom>
          <a:solidFill>
            <a:srgbClr val="fff9ae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2"/>
          <p:cNvSpPr/>
          <p:nvPr/>
        </p:nvSpPr>
        <p:spPr>
          <a:xfrm>
            <a:off x="215640" y="216000"/>
            <a:ext cx="9974160" cy="65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Τι ΔΕΝ είναι το Coaching;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287640" y="4464000"/>
            <a:ext cx="10198440" cy="297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CustomShape 4"/>
          <p:cNvSpPr/>
          <p:nvPr/>
        </p:nvSpPr>
        <p:spPr>
          <a:xfrm>
            <a:off x="2519640" y="2329920"/>
            <a:ext cx="6330600" cy="3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5"/>
          <p:cNvSpPr/>
          <p:nvPr/>
        </p:nvSpPr>
        <p:spPr>
          <a:xfrm>
            <a:off x="503640" y="2329920"/>
            <a:ext cx="9426600" cy="497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6"/>
          <p:cNvSpPr/>
          <p:nvPr/>
        </p:nvSpPr>
        <p:spPr>
          <a:xfrm>
            <a:off x="1223640" y="2952000"/>
            <a:ext cx="7198200" cy="46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7"/>
          <p:cNvSpPr/>
          <p:nvPr/>
        </p:nvSpPr>
        <p:spPr>
          <a:xfrm>
            <a:off x="2951640" y="2160000"/>
            <a:ext cx="176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8"/>
          <p:cNvSpPr/>
          <p:nvPr/>
        </p:nvSpPr>
        <p:spPr>
          <a:xfrm>
            <a:off x="1727640" y="2376000"/>
            <a:ext cx="176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9"/>
          <p:cNvSpPr/>
          <p:nvPr/>
        </p:nvSpPr>
        <p:spPr>
          <a:xfrm>
            <a:off x="791640" y="2232000"/>
            <a:ext cx="8564400" cy="105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Ψυχοθεραπεία: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Δε διαχειρίζεται ψυχοπαθολογικές περιπτώσεις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Συμβουλευτική: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Δεν παρέχει συμβουλές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Mentoring: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Δε διαμεσολαβεί γνώσεις σε εξειδικευμένους τομείς</a:t>
            </a:r>
            <a:endParaRPr b="0" lang="en-GB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56880" y="257040"/>
            <a:ext cx="1842120" cy="132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0" y="1800000"/>
            <a:ext cx="10075680" cy="5754600"/>
          </a:xfrm>
          <a:prstGeom prst="rect">
            <a:avLst/>
          </a:prstGeom>
          <a:solidFill>
            <a:srgbClr val="fff9ae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2"/>
          <p:cNvSpPr/>
          <p:nvPr/>
        </p:nvSpPr>
        <p:spPr>
          <a:xfrm>
            <a:off x="3456000" y="4608000"/>
            <a:ext cx="6046200" cy="21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3"/>
          <p:cNvSpPr/>
          <p:nvPr/>
        </p:nvSpPr>
        <p:spPr>
          <a:xfrm>
            <a:off x="0" y="2448000"/>
            <a:ext cx="9983160" cy="497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Σε συνεδρίες Goup-Coaching και Trainings</a:t>
            </a:r>
            <a:endParaRPr b="0" lang="en-GB" sz="2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Βελτίωση παραγωγικότητας, επίδοσης και απόδοσης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Shareholder Value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Αύξηση εμπλοκής και μεγαλύτερη ικανοποίηση των συνεργατών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Σύνδεση ομάδας 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Επαγγελματική ανάπτυξη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Υποστήριξη στη διαχείριση νέων καθηκόντων σε περίπτωση προαγωγής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Αποτελεσματικότερη αντιμετώπιση προκλήσεων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Κινητοποίηση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Βελτίωση της επικοινωνίας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Life-Work Balance</a:t>
            </a:r>
            <a:endParaRPr b="0" lang="en-GB" sz="2300" spc="-1" strike="noStrike">
              <a:latin typeface="Arial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2377800" y="542160"/>
            <a:ext cx="5900040" cy="96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3100" spc="-1" strike="noStrike">
                <a:solidFill>
                  <a:srgbClr val="000000"/>
                </a:solidFill>
                <a:latin typeface="Arial"/>
                <a:ea typeface="DejaVu Sans"/>
              </a:rPr>
              <a:t>Αποτελέσματα Coaching</a:t>
            </a:r>
            <a:endParaRPr b="0" lang="en-GB" sz="3100" spc="-1" strike="noStrike"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56880" y="257040"/>
            <a:ext cx="1842120" cy="132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2016000"/>
            <a:ext cx="10075680" cy="5538600"/>
          </a:xfrm>
          <a:prstGeom prst="rect">
            <a:avLst/>
          </a:prstGeom>
          <a:solidFill>
            <a:srgbClr val="fff9ae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Σε ατομικές συνεδρίες</a:t>
            </a:r>
            <a:endParaRPr b="0" lang="en-GB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300" spc="-1" strike="noStrike"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3456000" y="4608000"/>
            <a:ext cx="6046200" cy="21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3"/>
          <p:cNvSpPr/>
          <p:nvPr/>
        </p:nvSpPr>
        <p:spPr>
          <a:xfrm>
            <a:off x="2664000" y="908640"/>
            <a:ext cx="6297120" cy="5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3100" spc="-1" strike="noStrike">
                <a:solidFill>
                  <a:srgbClr val="000000"/>
                </a:solidFill>
                <a:latin typeface="Arial"/>
                <a:ea typeface="DejaVu Sans"/>
              </a:rPr>
              <a:t>Αποτελέσματα Coaching</a:t>
            </a:r>
            <a:endParaRPr b="0" lang="en-GB" sz="3100" spc="-1" strike="noStrike">
              <a:latin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792000" y="3240000"/>
            <a:ext cx="8996040" cy="397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Προσωπική ανάπτυξη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Καλλιέργεια ικανοτήτων και δεξιοτήτων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Διαχείριση αλλαγής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Noto Sans CJK SC"/>
              </a:rPr>
              <a:t>Ενίσχυση αυτοπεποίθησης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Ενδυνάμωση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Διαχείριση άγχους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Κινητοποίηση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Στοχοθεσία</a:t>
            </a:r>
            <a:endParaRPr b="0" lang="en-GB" sz="2300" spc="-1" strike="noStrike">
              <a:latin typeface="Arial"/>
            </a:endParaRPr>
          </a:p>
          <a:p>
            <a:pPr marL="216000" indent="-212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Arial"/>
                <a:ea typeface="DejaVu Sans"/>
              </a:rPr>
              <a:t>Διαχείριση χρόνου</a:t>
            </a:r>
            <a:endParaRPr b="0" lang="en-GB" sz="23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56880" y="257040"/>
            <a:ext cx="1842120" cy="132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60" y="1872000"/>
            <a:ext cx="10146960" cy="5683680"/>
          </a:xfrm>
          <a:prstGeom prst="rect">
            <a:avLst/>
          </a:prstGeom>
          <a:solidFill>
            <a:srgbClr val="fff9ae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2"/>
          <p:cNvSpPr/>
          <p:nvPr/>
        </p:nvSpPr>
        <p:spPr>
          <a:xfrm>
            <a:off x="215640" y="216000"/>
            <a:ext cx="9974160" cy="65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Τι είναι το </a:t>
            </a:r>
            <a:endParaRPr b="0" lang="en-GB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Cinema-Coaching?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287640" y="4464000"/>
            <a:ext cx="10198440" cy="297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4"/>
          <p:cNvSpPr/>
          <p:nvPr/>
        </p:nvSpPr>
        <p:spPr>
          <a:xfrm>
            <a:off x="2519640" y="2329920"/>
            <a:ext cx="6330600" cy="3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5"/>
          <p:cNvSpPr/>
          <p:nvPr/>
        </p:nvSpPr>
        <p:spPr>
          <a:xfrm>
            <a:off x="503640" y="2329920"/>
            <a:ext cx="9426600" cy="497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6"/>
          <p:cNvSpPr/>
          <p:nvPr/>
        </p:nvSpPr>
        <p:spPr>
          <a:xfrm>
            <a:off x="1223640" y="2952000"/>
            <a:ext cx="7198200" cy="46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7"/>
          <p:cNvSpPr/>
          <p:nvPr/>
        </p:nvSpPr>
        <p:spPr>
          <a:xfrm>
            <a:off x="2951640" y="2160000"/>
            <a:ext cx="176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8"/>
          <p:cNvSpPr/>
          <p:nvPr/>
        </p:nvSpPr>
        <p:spPr>
          <a:xfrm>
            <a:off x="1727640" y="2376000"/>
            <a:ext cx="176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9"/>
          <p:cNvSpPr/>
          <p:nvPr/>
        </p:nvSpPr>
        <p:spPr>
          <a:xfrm>
            <a:off x="791640" y="2232000"/>
            <a:ext cx="8564400" cy="105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Εργαλείο Coaching που </a:t>
            </a:r>
            <a:endParaRPr b="0" lang="en-GB" sz="26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Κάνει χρήση της αμεσότητας πρόσληψης</a:t>
            </a:r>
            <a:endParaRPr b="0" lang="en-GB" sz="26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Αποτυπώνει εύληπτα προσωπικές και επαγγελματικές ανάγκες</a:t>
            </a:r>
            <a:endParaRPr b="0" lang="en-GB" sz="26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Εικονοποιεί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 εναλλακτικά σενάρια συμπεριφοράς</a:t>
            </a:r>
            <a:endParaRPr b="0" lang="en-GB" sz="26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Κινητοποιεί σε δράση</a:t>
            </a:r>
            <a:endParaRPr b="0" lang="en-GB" sz="26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600" spc="-1" strike="noStrike">
                <a:solidFill>
                  <a:srgbClr val="000000"/>
                </a:solidFill>
                <a:latin typeface="Arial"/>
                <a:ea typeface="DejaVu Sans"/>
              </a:rPr>
              <a:t>Προσφέρει μοντέλα ρόλων</a:t>
            </a:r>
            <a:endParaRPr b="0" lang="en-GB" sz="26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8208000" y="4684320"/>
            <a:ext cx="1833480" cy="275580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56880" y="257040"/>
            <a:ext cx="1842120" cy="132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60" y="1872000"/>
            <a:ext cx="10146960" cy="5683680"/>
          </a:xfrm>
          <a:prstGeom prst="rect">
            <a:avLst/>
          </a:prstGeom>
          <a:solidFill>
            <a:srgbClr val="fff9ae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215640" y="216000"/>
            <a:ext cx="9974160" cy="65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4760" spc="-1" strike="noStrike">
                <a:solidFill>
                  <a:srgbClr val="000000"/>
                </a:solidFill>
                <a:latin typeface="Arial"/>
                <a:ea typeface="DejaVu Sans"/>
              </a:rPr>
              <a:t>Γιατί</a:t>
            </a:r>
            <a:endParaRPr b="0" lang="en-GB" sz="476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4760" spc="-1" strike="noStrike">
                <a:solidFill>
                  <a:srgbClr val="000000"/>
                </a:solidFill>
                <a:latin typeface="Arial"/>
                <a:ea typeface="DejaVu Sans"/>
              </a:rPr>
              <a:t>Cinema-Coaching?</a:t>
            </a:r>
            <a:endParaRPr b="0" lang="en-GB" sz="4760" spc="-1" strike="noStrike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287640" y="4464000"/>
            <a:ext cx="10198440" cy="297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4"/>
          <p:cNvSpPr/>
          <p:nvPr/>
        </p:nvSpPr>
        <p:spPr>
          <a:xfrm>
            <a:off x="2519640" y="2329920"/>
            <a:ext cx="6330600" cy="3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>
            <a:off x="503640" y="2329920"/>
            <a:ext cx="9426600" cy="497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>
            <a:off x="1223640" y="2952000"/>
            <a:ext cx="7198200" cy="46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7"/>
          <p:cNvSpPr/>
          <p:nvPr/>
        </p:nvSpPr>
        <p:spPr>
          <a:xfrm>
            <a:off x="2951640" y="2160000"/>
            <a:ext cx="176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8"/>
          <p:cNvSpPr/>
          <p:nvPr/>
        </p:nvSpPr>
        <p:spPr>
          <a:xfrm>
            <a:off x="1727640" y="2376000"/>
            <a:ext cx="176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9"/>
          <p:cNvSpPr/>
          <p:nvPr/>
        </p:nvSpPr>
        <p:spPr>
          <a:xfrm>
            <a:off x="791640" y="2232000"/>
            <a:ext cx="8564400" cy="105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3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Για όλες τις ηλικιακές ομάδες</a:t>
            </a:r>
            <a:endParaRPr b="0" lang="en-GB" sz="2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Αμεσότητα στην επικοινωνία</a:t>
            </a:r>
            <a:endParaRPr b="0" lang="en-GB" sz="2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Συνειδητή και ασυνείδητη επιρροή</a:t>
            </a:r>
            <a:endParaRPr b="0" lang="en-GB" sz="2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Προσαρμογή στις ατομικές ανάγκες</a:t>
            </a:r>
            <a:endParaRPr b="0" lang="en-GB" sz="2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Προβολή εφικτού μοντέλου αλλαγής</a:t>
            </a:r>
            <a:endParaRPr b="0" lang="en-GB" sz="2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Άμεσα αποτελέσματα</a:t>
            </a:r>
            <a:endParaRPr b="0" lang="en-GB" sz="28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Ταχεία επιστροφή επένδυσης (ROI)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7920000" y="4392000"/>
            <a:ext cx="1984680" cy="298296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56880" y="257040"/>
            <a:ext cx="1842120" cy="132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60" y="1872000"/>
            <a:ext cx="10146960" cy="5683680"/>
          </a:xfrm>
          <a:prstGeom prst="rect">
            <a:avLst/>
          </a:prstGeom>
          <a:solidFill>
            <a:srgbClr val="fff9ae"/>
          </a:solidFill>
          <a:ln>
            <a:solidFill>
              <a:srgbClr val="fff9ae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2"/>
          <p:cNvSpPr/>
          <p:nvPr/>
        </p:nvSpPr>
        <p:spPr>
          <a:xfrm>
            <a:off x="215640" y="216000"/>
            <a:ext cx="9974160" cy="65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476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GB" sz="4760" spc="-1" strike="noStrike">
                <a:solidFill>
                  <a:srgbClr val="000000"/>
                </a:solidFill>
                <a:latin typeface="Arial"/>
                <a:ea typeface="DejaVu Sans"/>
              </a:rPr>
              <a:t>Cinema-Coaching: </a:t>
            </a:r>
            <a:endParaRPr b="0" lang="en-GB" sz="476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4760" spc="-1" strike="noStrike">
                <a:solidFill>
                  <a:srgbClr val="000000"/>
                </a:solidFill>
                <a:latin typeface="Arial"/>
                <a:ea typeface="DejaVu Sans"/>
              </a:rPr>
              <a:t>Τομείς εφαρμογής</a:t>
            </a:r>
            <a:endParaRPr b="0" lang="en-GB" sz="476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287640" y="4464000"/>
            <a:ext cx="10198440" cy="297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4"/>
          <p:cNvSpPr/>
          <p:nvPr/>
        </p:nvSpPr>
        <p:spPr>
          <a:xfrm>
            <a:off x="2519640" y="2329920"/>
            <a:ext cx="6330600" cy="3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5"/>
          <p:cNvSpPr/>
          <p:nvPr/>
        </p:nvSpPr>
        <p:spPr>
          <a:xfrm>
            <a:off x="503640" y="2329920"/>
            <a:ext cx="9426600" cy="497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6"/>
          <p:cNvSpPr/>
          <p:nvPr/>
        </p:nvSpPr>
        <p:spPr>
          <a:xfrm>
            <a:off x="1223640" y="2952000"/>
            <a:ext cx="7198200" cy="46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7"/>
          <p:cNvSpPr/>
          <p:nvPr/>
        </p:nvSpPr>
        <p:spPr>
          <a:xfrm>
            <a:off x="2951640" y="2160000"/>
            <a:ext cx="176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8"/>
          <p:cNvSpPr/>
          <p:nvPr/>
        </p:nvSpPr>
        <p:spPr>
          <a:xfrm>
            <a:off x="1727640" y="2376000"/>
            <a:ext cx="17676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9"/>
          <p:cNvSpPr/>
          <p:nvPr/>
        </p:nvSpPr>
        <p:spPr>
          <a:xfrm>
            <a:off x="791640" y="2232000"/>
            <a:ext cx="8564400" cy="105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38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Life Coaching</a:t>
            </a:r>
            <a:endParaRPr b="0" lang="en-GB" sz="32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Career [to path] Coaching</a:t>
            </a:r>
            <a:endParaRPr b="0" lang="en-GB" sz="32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Parent Coaching</a:t>
            </a:r>
            <a:endParaRPr b="0" lang="en-GB" sz="32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Academic Coaching (υπ. Διδάκτορες, ερευνητές, καθηγητές κτλ.)</a:t>
            </a:r>
            <a:endParaRPr b="0" lang="en-GB" sz="32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Executive Coaching</a:t>
            </a:r>
            <a:endParaRPr b="0" lang="en-GB" sz="32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(Women’s) Leadership Coaching</a:t>
            </a:r>
            <a:endParaRPr b="0" lang="en-GB" sz="3200" spc="-1" strike="noStrike">
              <a:latin typeface="Arial"/>
            </a:endParaRPr>
          </a:p>
          <a:p>
            <a:pPr marL="216000" indent="-2138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Teamcoaching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56880" y="257040"/>
            <a:ext cx="1842120" cy="132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6847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2022-10-12T14:50:14Z</dcterms:created>
  <dc:creator/>
  <dc:description/>
  <dc:language>en-GB</dc:language>
  <cp:lastModifiedBy/>
  <dcterms:modified xsi:type="dcterms:W3CDTF">2023-02-19T19:35:51Z</dcterms:modified>
  <cp:revision>42</cp:revision>
  <dc:subject/>
  <dc:title/>
</cp:coreProperties>
</file>